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0"/>
  </p:notesMasterIdLst>
  <p:sldIdLst>
    <p:sldId id="426" r:id="rId5"/>
    <p:sldId id="427" r:id="rId6"/>
    <p:sldId id="428" r:id="rId7"/>
    <p:sldId id="429" r:id="rId8"/>
    <p:sldId id="43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6EA2"/>
    <a:srgbClr val="EBB548"/>
    <a:srgbClr val="198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C0EDD8-4B33-68E9-D312-5369A4CAE2AC}" v="5" dt="2025-11-15T16:06:59.325"/>
    <p1510:client id="{E0F180A6-269B-C8D9-9E10-91774AAC593E}" v="113" dt="2025-11-15T16:08:59.6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ero, Latrecia" userId="S::aberola@richmond.k12.ga.us::ac850610-84d4-47c3-83e5-cbed7374912d" providerId="AD" clId="Web-{E0F180A6-269B-C8D9-9E10-91774AAC593E}"/>
    <pc:docChg chg="delSld">
      <pc:chgData name="Abero, Latrecia" userId="S::aberola@richmond.k12.ga.us::ac850610-84d4-47c3-83e5-cbed7374912d" providerId="AD" clId="Web-{E0F180A6-269B-C8D9-9E10-91774AAC593E}" dt="2025-11-15T16:08:59.667" v="112"/>
      <pc:docMkLst>
        <pc:docMk/>
      </pc:docMkLst>
      <pc:sldChg chg="del">
        <pc:chgData name="Abero, Latrecia" userId="S::aberola@richmond.k12.ga.us::ac850610-84d4-47c3-83e5-cbed7374912d" providerId="AD" clId="Web-{E0F180A6-269B-C8D9-9E10-91774AAC593E}" dt="2025-11-15T16:08:59.667" v="112"/>
        <pc:sldMkLst>
          <pc:docMk/>
          <pc:sldMk cId="1956763036" sldId="369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83" v="111"/>
        <pc:sldMkLst>
          <pc:docMk/>
          <pc:sldMk cId="526211854" sldId="431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83" v="110"/>
        <pc:sldMkLst>
          <pc:docMk/>
          <pc:sldMk cId="3816871628" sldId="432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83" v="109"/>
        <pc:sldMkLst>
          <pc:docMk/>
          <pc:sldMk cId="3213264246" sldId="433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83" v="108"/>
        <pc:sldMkLst>
          <pc:docMk/>
          <pc:sldMk cId="2777934701" sldId="434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83" v="107"/>
        <pc:sldMkLst>
          <pc:docMk/>
          <pc:sldMk cId="3825043809" sldId="435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83" v="106"/>
        <pc:sldMkLst>
          <pc:docMk/>
          <pc:sldMk cId="493127555" sldId="436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67" v="105"/>
        <pc:sldMkLst>
          <pc:docMk/>
          <pc:sldMk cId="1285447234" sldId="437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67" v="104"/>
        <pc:sldMkLst>
          <pc:docMk/>
          <pc:sldMk cId="3426816941" sldId="438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67" v="103"/>
        <pc:sldMkLst>
          <pc:docMk/>
          <pc:sldMk cId="2731889075" sldId="439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67" v="102"/>
        <pc:sldMkLst>
          <pc:docMk/>
          <pc:sldMk cId="2950101272" sldId="440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67" v="101"/>
        <pc:sldMkLst>
          <pc:docMk/>
          <pc:sldMk cId="1459947163" sldId="441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67" v="100"/>
        <pc:sldMkLst>
          <pc:docMk/>
          <pc:sldMk cId="3663412011" sldId="442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67" v="99"/>
        <pc:sldMkLst>
          <pc:docMk/>
          <pc:sldMk cId="3664887594" sldId="443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67" v="98"/>
        <pc:sldMkLst>
          <pc:docMk/>
          <pc:sldMk cId="2705920477" sldId="444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67" v="97"/>
        <pc:sldMkLst>
          <pc:docMk/>
          <pc:sldMk cId="4171025749" sldId="445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67" v="96"/>
        <pc:sldMkLst>
          <pc:docMk/>
          <pc:sldMk cId="3046615635" sldId="446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51" v="95"/>
        <pc:sldMkLst>
          <pc:docMk/>
          <pc:sldMk cId="1930320797" sldId="447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51" v="94"/>
        <pc:sldMkLst>
          <pc:docMk/>
          <pc:sldMk cId="1573722261" sldId="448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51" v="93"/>
        <pc:sldMkLst>
          <pc:docMk/>
          <pc:sldMk cId="2674665439" sldId="449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51" v="92"/>
        <pc:sldMkLst>
          <pc:docMk/>
          <pc:sldMk cId="3281383530" sldId="450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51" v="91"/>
        <pc:sldMkLst>
          <pc:docMk/>
          <pc:sldMk cId="503869850" sldId="451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51" v="90"/>
        <pc:sldMkLst>
          <pc:docMk/>
          <pc:sldMk cId="1140208203" sldId="452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51" v="89"/>
        <pc:sldMkLst>
          <pc:docMk/>
          <pc:sldMk cId="1445926424" sldId="453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51" v="88"/>
        <pc:sldMkLst>
          <pc:docMk/>
          <pc:sldMk cId="561624714" sldId="454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51" v="87"/>
        <pc:sldMkLst>
          <pc:docMk/>
          <pc:sldMk cId="505026048" sldId="455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51" v="86"/>
        <pc:sldMkLst>
          <pc:docMk/>
          <pc:sldMk cId="2527901109" sldId="456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51" v="85"/>
        <pc:sldMkLst>
          <pc:docMk/>
          <pc:sldMk cId="129142546" sldId="457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51" v="84"/>
        <pc:sldMkLst>
          <pc:docMk/>
          <pc:sldMk cId="3221123574" sldId="458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36" v="83"/>
        <pc:sldMkLst>
          <pc:docMk/>
          <pc:sldMk cId="2020861196" sldId="459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36" v="82"/>
        <pc:sldMkLst>
          <pc:docMk/>
          <pc:sldMk cId="3901626856" sldId="460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36" v="81"/>
        <pc:sldMkLst>
          <pc:docMk/>
          <pc:sldMk cId="2052281574" sldId="461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36" v="80"/>
        <pc:sldMkLst>
          <pc:docMk/>
          <pc:sldMk cId="3566265640" sldId="462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36" v="79"/>
        <pc:sldMkLst>
          <pc:docMk/>
          <pc:sldMk cId="2495709716" sldId="463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36" v="78"/>
        <pc:sldMkLst>
          <pc:docMk/>
          <pc:sldMk cId="3274807352" sldId="464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36" v="77"/>
        <pc:sldMkLst>
          <pc:docMk/>
          <pc:sldMk cId="3493091330" sldId="465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36" v="76"/>
        <pc:sldMkLst>
          <pc:docMk/>
          <pc:sldMk cId="1200930853" sldId="466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36" v="75"/>
        <pc:sldMkLst>
          <pc:docMk/>
          <pc:sldMk cId="2436373072" sldId="467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36" v="74"/>
        <pc:sldMkLst>
          <pc:docMk/>
          <pc:sldMk cId="3035509903" sldId="468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36" v="73"/>
        <pc:sldMkLst>
          <pc:docMk/>
          <pc:sldMk cId="685755553" sldId="469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20" v="72"/>
        <pc:sldMkLst>
          <pc:docMk/>
          <pc:sldMk cId="283904815" sldId="470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20" v="71"/>
        <pc:sldMkLst>
          <pc:docMk/>
          <pc:sldMk cId="1861489042" sldId="471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20" v="70"/>
        <pc:sldMkLst>
          <pc:docMk/>
          <pc:sldMk cId="2350662929" sldId="472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20" v="69"/>
        <pc:sldMkLst>
          <pc:docMk/>
          <pc:sldMk cId="2830036951" sldId="473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20" v="68"/>
        <pc:sldMkLst>
          <pc:docMk/>
          <pc:sldMk cId="3691754785" sldId="474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20" v="67"/>
        <pc:sldMkLst>
          <pc:docMk/>
          <pc:sldMk cId="713397781" sldId="475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20" v="66"/>
        <pc:sldMkLst>
          <pc:docMk/>
          <pc:sldMk cId="1702651534" sldId="476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20" v="65"/>
        <pc:sldMkLst>
          <pc:docMk/>
          <pc:sldMk cId="3995083332" sldId="477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20" v="64"/>
        <pc:sldMkLst>
          <pc:docMk/>
          <pc:sldMk cId="3928898052" sldId="478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20" v="63"/>
        <pc:sldMkLst>
          <pc:docMk/>
          <pc:sldMk cId="3260581741" sldId="479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04" v="62"/>
        <pc:sldMkLst>
          <pc:docMk/>
          <pc:sldMk cId="996378279" sldId="480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04" v="61"/>
        <pc:sldMkLst>
          <pc:docMk/>
          <pc:sldMk cId="1066024999" sldId="481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04" v="60"/>
        <pc:sldMkLst>
          <pc:docMk/>
          <pc:sldMk cId="1752583534" sldId="482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04" v="59"/>
        <pc:sldMkLst>
          <pc:docMk/>
          <pc:sldMk cId="4027058206" sldId="483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04" v="58"/>
        <pc:sldMkLst>
          <pc:docMk/>
          <pc:sldMk cId="4081168647" sldId="484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04" v="57"/>
        <pc:sldMkLst>
          <pc:docMk/>
          <pc:sldMk cId="1412925111" sldId="485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04" v="56"/>
        <pc:sldMkLst>
          <pc:docMk/>
          <pc:sldMk cId="3022880162" sldId="486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04" v="55"/>
        <pc:sldMkLst>
          <pc:docMk/>
          <pc:sldMk cId="3175066729" sldId="487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04" v="54"/>
        <pc:sldMkLst>
          <pc:docMk/>
          <pc:sldMk cId="2136613187" sldId="488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04" v="53"/>
        <pc:sldMkLst>
          <pc:docMk/>
          <pc:sldMk cId="2008156583" sldId="489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04" v="52"/>
        <pc:sldMkLst>
          <pc:docMk/>
          <pc:sldMk cId="371530905" sldId="490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604" v="51"/>
        <pc:sldMkLst>
          <pc:docMk/>
          <pc:sldMk cId="2983203081" sldId="491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89" v="50"/>
        <pc:sldMkLst>
          <pc:docMk/>
          <pc:sldMk cId="920182238" sldId="492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89" v="49"/>
        <pc:sldMkLst>
          <pc:docMk/>
          <pc:sldMk cId="1054630882" sldId="493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89" v="48"/>
        <pc:sldMkLst>
          <pc:docMk/>
          <pc:sldMk cId="3245607853" sldId="494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89" v="47"/>
        <pc:sldMkLst>
          <pc:docMk/>
          <pc:sldMk cId="3583475289" sldId="495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89" v="46"/>
        <pc:sldMkLst>
          <pc:docMk/>
          <pc:sldMk cId="2384340235" sldId="496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89" v="45"/>
        <pc:sldMkLst>
          <pc:docMk/>
          <pc:sldMk cId="3196533812" sldId="497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89" v="44"/>
        <pc:sldMkLst>
          <pc:docMk/>
          <pc:sldMk cId="228922345" sldId="498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89" v="43"/>
        <pc:sldMkLst>
          <pc:docMk/>
          <pc:sldMk cId="193579757" sldId="499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89" v="42"/>
        <pc:sldMkLst>
          <pc:docMk/>
          <pc:sldMk cId="2601908056" sldId="500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89" v="41"/>
        <pc:sldMkLst>
          <pc:docMk/>
          <pc:sldMk cId="2985715538" sldId="501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89" v="40"/>
        <pc:sldMkLst>
          <pc:docMk/>
          <pc:sldMk cId="51836419" sldId="502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73" v="39"/>
        <pc:sldMkLst>
          <pc:docMk/>
          <pc:sldMk cId="2041492054" sldId="503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73" v="38"/>
        <pc:sldMkLst>
          <pc:docMk/>
          <pc:sldMk cId="472416693" sldId="504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73" v="37"/>
        <pc:sldMkLst>
          <pc:docMk/>
          <pc:sldMk cId="748419814" sldId="505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73" v="36"/>
        <pc:sldMkLst>
          <pc:docMk/>
          <pc:sldMk cId="3600233594" sldId="506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73" v="35"/>
        <pc:sldMkLst>
          <pc:docMk/>
          <pc:sldMk cId="4116267290" sldId="507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73" v="34"/>
        <pc:sldMkLst>
          <pc:docMk/>
          <pc:sldMk cId="2811246502" sldId="508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73" v="33"/>
        <pc:sldMkLst>
          <pc:docMk/>
          <pc:sldMk cId="929977731" sldId="509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73" v="32"/>
        <pc:sldMkLst>
          <pc:docMk/>
          <pc:sldMk cId="3764426892" sldId="510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73" v="31"/>
        <pc:sldMkLst>
          <pc:docMk/>
          <pc:sldMk cId="2031240927" sldId="511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73" v="30"/>
        <pc:sldMkLst>
          <pc:docMk/>
          <pc:sldMk cId="825756178" sldId="512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73" v="29"/>
        <pc:sldMkLst>
          <pc:docMk/>
          <pc:sldMk cId="2404135349" sldId="513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73" v="28"/>
        <pc:sldMkLst>
          <pc:docMk/>
          <pc:sldMk cId="373366966" sldId="514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58" v="27"/>
        <pc:sldMkLst>
          <pc:docMk/>
          <pc:sldMk cId="2376862631" sldId="515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58" v="26"/>
        <pc:sldMkLst>
          <pc:docMk/>
          <pc:sldMk cId="4236160599" sldId="516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58" v="25"/>
        <pc:sldMkLst>
          <pc:docMk/>
          <pc:sldMk cId="3982288357" sldId="517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58" v="24"/>
        <pc:sldMkLst>
          <pc:docMk/>
          <pc:sldMk cId="2723576922" sldId="518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58" v="23"/>
        <pc:sldMkLst>
          <pc:docMk/>
          <pc:sldMk cId="2198948042" sldId="519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58" v="22"/>
        <pc:sldMkLst>
          <pc:docMk/>
          <pc:sldMk cId="1918778148" sldId="520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58" v="21"/>
        <pc:sldMkLst>
          <pc:docMk/>
          <pc:sldMk cId="4203461821" sldId="521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58" v="20"/>
        <pc:sldMkLst>
          <pc:docMk/>
          <pc:sldMk cId="1589222032" sldId="522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58" v="19"/>
        <pc:sldMkLst>
          <pc:docMk/>
          <pc:sldMk cId="522962669" sldId="523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58" v="18"/>
        <pc:sldMkLst>
          <pc:docMk/>
          <pc:sldMk cId="831911628" sldId="524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42" v="17"/>
        <pc:sldMkLst>
          <pc:docMk/>
          <pc:sldMk cId="3465280458" sldId="525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42" v="16"/>
        <pc:sldMkLst>
          <pc:docMk/>
          <pc:sldMk cId="1697974353" sldId="526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42" v="15"/>
        <pc:sldMkLst>
          <pc:docMk/>
          <pc:sldMk cId="1969202661" sldId="527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42" v="14"/>
        <pc:sldMkLst>
          <pc:docMk/>
          <pc:sldMk cId="3026997712" sldId="528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42" v="13"/>
        <pc:sldMkLst>
          <pc:docMk/>
          <pc:sldMk cId="3568180750" sldId="529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42" v="12"/>
        <pc:sldMkLst>
          <pc:docMk/>
          <pc:sldMk cId="500262128" sldId="530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42" v="11"/>
        <pc:sldMkLst>
          <pc:docMk/>
          <pc:sldMk cId="2853688161" sldId="531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42" v="10"/>
        <pc:sldMkLst>
          <pc:docMk/>
          <pc:sldMk cId="1163098286" sldId="532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42" v="9"/>
        <pc:sldMkLst>
          <pc:docMk/>
          <pc:sldMk cId="1931425544" sldId="533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42" v="8"/>
        <pc:sldMkLst>
          <pc:docMk/>
          <pc:sldMk cId="2947008349" sldId="534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42" v="7"/>
        <pc:sldMkLst>
          <pc:docMk/>
          <pc:sldMk cId="4267783577" sldId="535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26" v="6"/>
        <pc:sldMkLst>
          <pc:docMk/>
          <pc:sldMk cId="596173322" sldId="536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26" v="5"/>
        <pc:sldMkLst>
          <pc:docMk/>
          <pc:sldMk cId="1187514742" sldId="537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26" v="4"/>
        <pc:sldMkLst>
          <pc:docMk/>
          <pc:sldMk cId="3450530833" sldId="538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26" v="3"/>
        <pc:sldMkLst>
          <pc:docMk/>
          <pc:sldMk cId="4153621492" sldId="539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26" v="2"/>
        <pc:sldMkLst>
          <pc:docMk/>
          <pc:sldMk cId="596925096" sldId="540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26" v="1"/>
        <pc:sldMkLst>
          <pc:docMk/>
          <pc:sldMk cId="4131257874" sldId="541"/>
        </pc:sldMkLst>
      </pc:sldChg>
      <pc:sldChg chg="del">
        <pc:chgData name="Abero, Latrecia" userId="S::aberola@richmond.k12.ga.us::ac850610-84d4-47c3-83e5-cbed7374912d" providerId="AD" clId="Web-{E0F180A6-269B-C8D9-9E10-91774AAC593E}" dt="2025-11-15T16:08:47.526" v="0"/>
        <pc:sldMkLst>
          <pc:docMk/>
          <pc:sldMk cId="2850033295" sldId="54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1D4E4-1112-1740-9448-702375257828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E0793-3263-6640-B127-0F7A0931B6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2.wdp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3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4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10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4.wdp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4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microsoft.com/office/2007/relationships/hdphoto" Target="../media/hdphoto15.wdp"/><Relationship Id="rId4" Type="http://schemas.openxmlformats.org/officeDocument/2006/relationships/image" Target="../media/image4.png"/><Relationship Id="rId9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4.wdp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10" Type="http://schemas.microsoft.com/office/2007/relationships/hdphoto" Target="../media/hdphoto15.wdp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5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7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8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9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0.wdp"/><Relationship Id="rId7" Type="http://schemas.microsoft.com/office/2007/relationships/hdphoto" Target="../media/hdphoto1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2.wdp"/><Relationship Id="rId7" Type="http://schemas.microsoft.com/office/2007/relationships/hdphoto" Target="../media/hdphoto1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FF4C0FA-7380-A345-8860-322B67A7C0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712" y="4372057"/>
            <a:ext cx="10515600" cy="3841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0" b="1" spc="225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F60C1-5E5B-B943-8C0E-18A2EC529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715" y="3199877"/>
            <a:ext cx="10515600" cy="5461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68050-D394-41E3-8157-E352DD4C35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7714" y="3922491"/>
            <a:ext cx="10515599" cy="273050"/>
          </a:xfrm>
        </p:spPr>
        <p:txBody>
          <a:bodyPr>
            <a:noAutofit/>
          </a:bodyPr>
          <a:lstStyle>
            <a:lvl1pPr marL="0" indent="0" algn="ctr">
              <a:buNone/>
              <a:defRPr sz="13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NAME, TITLE/POSITION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F4A97D9A-65F0-D81A-BE79-704CAAA895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C715AAB5-4B3D-871A-02D5-D48713DB13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410254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1887B91-A665-3B22-24B5-3F5AD31735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16" name="Picture 1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99E94461-47E2-4231-E11D-B73B179E25C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18" name="Picture 1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8B80F52-4230-33C9-E0D7-C4AEED086C1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9" name="Picture 18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C16A17BA-EF86-2911-E01A-7C2F6F5F74C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25" name="Picture 24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4680344A-5BDA-AA9C-6E97-9FBC1FCC73A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757954" y="5215147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28" name="Picture 27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800E9ACC-4124-6222-F94E-3B64489BEC3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FC396D7-F478-A083-A5C3-46674793CB75}"/>
              </a:ext>
            </a:extLst>
          </p:cNvPr>
          <p:cNvSpPr/>
          <p:nvPr userDrawn="1"/>
        </p:nvSpPr>
        <p:spPr>
          <a:xfrm>
            <a:off x="933620" y="694000"/>
            <a:ext cx="4588560" cy="458689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9B2038B8-F8A9-E9D7-CE41-9EA46C470B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26283" y="693998"/>
            <a:ext cx="4470280" cy="4469406"/>
          </a:xfrm>
          <a:custGeom>
            <a:avLst/>
            <a:gdLst>
              <a:gd name="connsiteX0" fmla="*/ 5043949 w 10087897"/>
              <a:gd name="connsiteY0" fmla="*/ 0 h 10087896"/>
              <a:gd name="connsiteX1" fmla="*/ 10087897 w 10087897"/>
              <a:gd name="connsiteY1" fmla="*/ 5043948 h 10087896"/>
              <a:gd name="connsiteX2" fmla="*/ 5043949 w 10087897"/>
              <a:gd name="connsiteY2" fmla="*/ 10087896 h 10087896"/>
              <a:gd name="connsiteX3" fmla="*/ 0 w 10087897"/>
              <a:gd name="connsiteY3" fmla="*/ 5043948 h 10087896"/>
              <a:gd name="connsiteX4" fmla="*/ 5043949 w 10087897"/>
              <a:gd name="connsiteY4" fmla="*/ 0 h 100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7897" h="10087896">
                <a:moveTo>
                  <a:pt x="5043949" y="0"/>
                </a:moveTo>
                <a:cubicBezTo>
                  <a:pt x="7829645" y="0"/>
                  <a:pt x="10087897" y="2258252"/>
                  <a:pt x="10087897" y="5043948"/>
                </a:cubicBezTo>
                <a:cubicBezTo>
                  <a:pt x="10087897" y="7829644"/>
                  <a:pt x="7829645" y="10087896"/>
                  <a:pt x="5043949" y="10087896"/>
                </a:cubicBezTo>
                <a:cubicBezTo>
                  <a:pt x="2258252" y="10087896"/>
                  <a:pt x="0" y="7829644"/>
                  <a:pt x="0" y="5043948"/>
                </a:cubicBezTo>
                <a:cubicBezTo>
                  <a:pt x="0" y="2258252"/>
                  <a:pt x="2258252" y="0"/>
                  <a:pt x="504394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F823275-A547-CF03-4177-4412F7C67DF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096001" y="3085484"/>
            <a:ext cx="5586411" cy="2832239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3CE3D6A-23EC-FC45-24C0-BA54ECB0A4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1874601"/>
            <a:ext cx="5586411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E03E6F3-E409-7AF3-B07D-A34D7CA218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</p:spTree>
    <p:extLst>
      <p:ext uri="{BB962C8B-B14F-4D97-AF65-F5344CB8AC3E}">
        <p14:creationId xmlns:p14="http://schemas.microsoft.com/office/powerpoint/2010/main" val="3453529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ACC6BCB-4862-7FBE-159C-D224B9038F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7" name="Picture 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CBF34EA5-E086-2D12-3215-560FD9F4FB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10" name="Picture 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19B6467-3279-1608-D634-4D50F39841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1" name="Picture 10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66036881-CBE8-89B3-5BA3-9BA4EC71B7F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2" name="Picture 11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CF7A5D08-22F4-B8D9-2B87-58E4230ADD4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16" name="Picture 15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60E502B6-F312-D548-2B82-ABCF566F842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  <p:sp>
        <p:nvSpPr>
          <p:cNvPr id="2" name="Table Placeholder 2">
            <a:extLst>
              <a:ext uri="{FF2B5EF4-FFF2-40B4-BE49-F238E27FC236}">
                <a16:creationId xmlns:a16="http://schemas.microsoft.com/office/drawing/2014/main" id="{F890110B-CB46-C646-B584-07391A034F0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742951" y="1695103"/>
            <a:ext cx="10394156" cy="442434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627057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ACA25D2C-D12B-4E15-D8BE-9F2A384234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8" name="Picture 7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BC7C2D1C-62D4-5D7F-BE77-A86C405928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pic>
        <p:nvPicPr>
          <p:cNvPr id="7" name="Picture 6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4D8E10B8-FE07-8025-F122-B29FAC3DBC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1" name="Picture 10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F7BF2405-0C36-345B-DB0D-3745894DC06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3" name="Picture 2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7297F6F1-1EC5-7ABA-5A24-2B8ABC8B4A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5" name="Picture 4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488D7089-25E9-4676-579F-BFDEE3BD78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6" name="Picture 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593F016C-F634-089E-DF5E-66DC3CE12D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2" name="Table Placeholder 2">
            <a:extLst>
              <a:ext uri="{FF2B5EF4-FFF2-40B4-BE49-F238E27FC236}">
                <a16:creationId xmlns:a16="http://schemas.microsoft.com/office/drawing/2014/main" id="{F890110B-CB46-C646-B584-07391A034F0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742951" y="1934308"/>
            <a:ext cx="10394156" cy="408921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901" y="877395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rgbClr val="116EA2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3842474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547C5329-7CB8-7A7C-BD6F-A9007D626F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22" name="Picture 2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96133227-FF71-D2F7-80A4-5CB191F8B7B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0" name="Picture 1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ACA25D2C-D12B-4E15-D8BE-9F2A3842341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5" name="Picture 14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DF8477CB-7B5C-1ACF-0269-77AB133C1EE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7" name="Picture 16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4ACA92EC-A076-3E79-5F0A-03111A2916C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26" name="Picture 25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61052CE6-23D4-CA57-0761-4993F4D6E88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C24CEAA-CE47-FB29-1B77-C45F27EC47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007" y="2011622"/>
            <a:ext cx="10233429" cy="25102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Text/ pictures/ chart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1176473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ACA25D2C-D12B-4E15-D8BE-9F2A384234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8" name="Picture 7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BC7C2D1C-62D4-5D7F-BE77-A86C405928E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pic>
        <p:nvPicPr>
          <p:cNvPr id="7" name="Picture 6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4D8E10B8-FE07-8025-F122-B29FAC3DBC2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11" name="Picture 10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F7BF2405-0C36-345B-DB0D-3745894DC06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3" name="Picture 2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7297F6F1-1EC5-7ABA-5A24-2B8ABC8B4AFA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5" name="Picture 4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488D7089-25E9-4676-579F-BFDEE3BD789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6" name="Picture 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593F016C-F634-089E-DF5E-66DC3CE12D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81C02D-8E76-20BB-ED6E-0F04554BEF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3901" y="877395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rgbClr val="116EA2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5C3CE79-B13F-8FD9-0529-46059F9FD1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5007" y="2011622"/>
            <a:ext cx="10233429" cy="251027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Text/ pictures/ chart goes here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8172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340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FF4C0FA-7380-A345-8860-322B67A7C0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7712" y="4372057"/>
            <a:ext cx="10515600" cy="3841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050" b="1" spc="225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AF60C1-5E5B-B943-8C0E-18A2EC529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7715" y="3199877"/>
            <a:ext cx="10515600" cy="5461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PRESENTATION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168050-D394-41E3-8157-E352DD4C35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7714" y="3922491"/>
            <a:ext cx="10515599" cy="273050"/>
          </a:xfrm>
        </p:spPr>
        <p:txBody>
          <a:bodyPr>
            <a:noAutofit/>
          </a:bodyPr>
          <a:lstStyle>
            <a:lvl1pPr marL="0" indent="0" algn="ctr">
              <a:buNone/>
              <a:defRPr sz="135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NAME, TITLE/POSITION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F4A97D9A-65F0-D81A-BE79-704CAAA895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13BB6F50-7715-4401-C0D4-B4A0C655C5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1" y="119293"/>
            <a:ext cx="10744201" cy="875512"/>
          </a:xfrm>
          <a:noFill/>
        </p:spPr>
        <p:txBody>
          <a:bodyPr anchor="ctr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</a:defRPr>
            </a:lvl1pPr>
            <a:lvl2pPr algn="ctr">
              <a:defRPr b="1">
                <a:solidFill>
                  <a:schemeClr val="bg2"/>
                </a:solidFill>
              </a:defRPr>
            </a:lvl2pPr>
            <a:lvl3pPr algn="ctr">
              <a:defRPr b="1">
                <a:solidFill>
                  <a:schemeClr val="bg2"/>
                </a:solidFill>
              </a:defRPr>
            </a:lvl3pPr>
            <a:lvl4pPr algn="ctr">
              <a:defRPr b="1">
                <a:solidFill>
                  <a:schemeClr val="bg2"/>
                </a:solidFill>
              </a:defRPr>
            </a:lvl4pPr>
            <a:lvl5pPr algn="ctr">
              <a:defRPr b="1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TITLE OF SLIDE GOES HERE</a:t>
            </a:r>
          </a:p>
        </p:txBody>
      </p:sp>
    </p:spTree>
    <p:extLst>
      <p:ext uri="{BB962C8B-B14F-4D97-AF65-F5344CB8AC3E}">
        <p14:creationId xmlns:p14="http://schemas.microsoft.com/office/powerpoint/2010/main" val="89228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A512755-48F6-96CF-C0C4-B64C687D87D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5337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59A8580-4B8E-68B8-F8A5-9181579A02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432488"/>
            <a:ext cx="5586411" cy="1126415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BD057F6-DC5B-3223-A01A-9B0CD577F16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627940"/>
            <a:ext cx="5586411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F31D898-122A-32AD-377D-1A272FB641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950" y="5836445"/>
            <a:ext cx="6007895" cy="1021556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5F5C05D-2A29-53F0-C95E-CCA18AA24BC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CE0E2CA-AD2A-4940-838D-EDD2A461CDF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7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9F6BE14-1166-7363-D7B1-5F2162B087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5337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B8B3CFA-DD2B-2339-5EEA-7A0DF5EEAD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951" y="5836445"/>
            <a:ext cx="5683248" cy="764380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89F72CC-4F5F-9534-76D4-6A98A03AD1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8" y="1432488"/>
            <a:ext cx="5586411" cy="1126415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B2112B6-A640-C500-9052-5D0063B531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627940"/>
            <a:ext cx="5586411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51695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118721E7-4F0F-1951-E206-7731AE13282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9463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89B5BE96-7F96-796F-3BB1-4180167176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2950" y="5836445"/>
            <a:ext cx="6007895" cy="1021556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25AC1FC8-5096-DBD1-DB33-67A978086472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9CE16CFE-9B94-01D4-EE96-BD09C66E1E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1704" y="1630464"/>
            <a:ext cx="5586411" cy="1223728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0981D6AE-BEAA-1D77-8CE6-78A55A0CD65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71705" y="2895761"/>
            <a:ext cx="5586411" cy="2635128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600320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2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32" name="Picture 3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99AFD10-8D43-1A68-3229-132B2EAE71C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851151" y="6129647"/>
            <a:ext cx="351632" cy="351632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8EB0EB6B-CD88-4FBD-4699-AC40CAA813E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9463" y="703860"/>
            <a:ext cx="5406127" cy="5822112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sp>
        <p:nvSpPr>
          <p:cNvPr id="2" name="Text Placeholder 11">
            <a:extLst>
              <a:ext uri="{FF2B5EF4-FFF2-40B4-BE49-F238E27FC236}">
                <a16:creationId xmlns:a16="http://schemas.microsoft.com/office/drawing/2014/main" id="{5C68840B-ADEB-6618-BE96-858106AA21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71704" y="5836445"/>
            <a:ext cx="5586411" cy="1021556"/>
          </a:xfrm>
        </p:spPr>
        <p:txBody>
          <a:bodyPr anchor="t">
            <a:normAutofit/>
          </a:bodyPr>
          <a:lstStyle>
            <a:lvl1pPr marL="0" indent="0">
              <a:buNone/>
              <a:defRPr sz="21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Picture Title Here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D969AA3-1FC7-AB76-08E7-9987D746A4DC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49424E36-AF7B-C391-3DD0-6CC4DC25B3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71704" y="1630464"/>
            <a:ext cx="5586411" cy="1223728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82403CD-7BD1-A7CE-9A4A-F71A93D3286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371705" y="2895761"/>
            <a:ext cx="5586411" cy="2635128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659846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BC5BD045-1BFF-2F24-EEC8-13A80D5E76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0" name="Picture 29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BC631E6C-B86D-7EE8-9DBC-6D6182F4496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31" name="Picture 30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93E2B3F2-F9F2-9A8A-A681-7E8804D65B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605039" y="5171489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33" name="Picture 32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CE7F85A7-B924-CD1B-0260-25903B35FD2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pic>
        <p:nvPicPr>
          <p:cNvPr id="28" name="Picture 27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163DC45-6F5D-F098-94FB-1CBEB5A830D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29" name="Picture 2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BD42633C-88D5-31E7-EA7D-7122B812991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32" name="Picture 3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099AFD10-8D43-1A68-3229-132B2EAE71C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51151" y="6129647"/>
            <a:ext cx="351632" cy="351632"/>
          </a:xfrm>
          <a:prstGeom prst="rect">
            <a:avLst/>
          </a:prstGeom>
        </p:spPr>
      </p:pic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C6557F8-3E4C-331B-D9F0-1361071AD31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7251" y="0"/>
            <a:ext cx="3517900" cy="6858000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2D96AC-1FCE-875B-F104-69928A311B5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911601" y="2627940"/>
            <a:ext cx="6946900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85B008B-AA95-7EE4-8C90-BE46BDDB1B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11599" y="1466811"/>
            <a:ext cx="6946900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</a:t>
            </a:r>
          </a:p>
          <a:p>
            <a:pPr lvl="0"/>
            <a:r>
              <a:rPr lang="en-US"/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210739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8E8EA44A-775A-D852-4E97-C5B578BCFC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51151" y="6129647"/>
            <a:ext cx="351632" cy="351632"/>
          </a:xfrm>
          <a:prstGeom prst="rect">
            <a:avLst/>
          </a:prstGeom>
        </p:spPr>
      </p:pic>
      <p:pic>
        <p:nvPicPr>
          <p:cNvPr id="11" name="Picture 10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0DCC50D6-8094-133D-8FF9-E68D36304A6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14" name="Picture 13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45D06C7-34C8-BF10-6AF8-84A09F01A0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12" name="Picture 11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6833629D-336A-B9FA-2A6B-571B6B8041A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16" name="Picture 15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10FD7EA3-7407-1D8A-B199-2C7E859AE7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pic>
        <p:nvPicPr>
          <p:cNvPr id="18" name="Picture 17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687BB61D-BBA2-C7FB-F08E-28DA5C11CD6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598230" y="5614862"/>
            <a:ext cx="1113535" cy="958158"/>
          </a:xfrm>
          <a:prstGeom prst="rect">
            <a:avLst/>
          </a:prstGeom>
        </p:spPr>
      </p:pic>
      <p:pic>
        <p:nvPicPr>
          <p:cNvPr id="25" name="Picture 24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7E2ABA1E-A8C8-34C3-2749-EA48813D586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F4DB832-7070-13CE-4108-00F6CAA82B0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27940"/>
            <a:ext cx="7239792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5651EA60-CF65-1DA3-3360-D8353487B35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74099" y="0"/>
            <a:ext cx="3517900" cy="6921260"/>
          </a:xfrm>
          <a:custGeom>
            <a:avLst/>
            <a:gdLst>
              <a:gd name="connsiteX0" fmla="*/ 0 w 10810140"/>
              <a:gd name="connsiteY0" fmla="*/ 0 h 9906000"/>
              <a:gd name="connsiteX1" fmla="*/ 10810140 w 10810140"/>
              <a:gd name="connsiteY1" fmla="*/ 0 h 9906000"/>
              <a:gd name="connsiteX2" fmla="*/ 10810140 w 10810140"/>
              <a:gd name="connsiteY2" fmla="*/ 9906000 h 9906000"/>
              <a:gd name="connsiteX3" fmla="*/ 0 w 10810140"/>
              <a:gd name="connsiteY3" fmla="*/ 9906000 h 990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10140" h="9906000">
                <a:moveTo>
                  <a:pt x="0" y="0"/>
                </a:moveTo>
                <a:lnTo>
                  <a:pt x="10810140" y="0"/>
                </a:lnTo>
                <a:lnTo>
                  <a:pt x="10810140" y="9906000"/>
                </a:lnTo>
                <a:lnTo>
                  <a:pt x="0" y="9906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497CF8AF-D8F5-A666-741C-D73B5012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789" y="1432487"/>
            <a:ext cx="7239793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BDFBB943-0F32-0710-CB7A-7C0B177CE9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</p:spTree>
    <p:extLst>
      <p:ext uri="{BB962C8B-B14F-4D97-AF65-F5344CB8AC3E}">
        <p14:creationId xmlns:p14="http://schemas.microsoft.com/office/powerpoint/2010/main" val="685751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building with a flag on top&#10;&#10;AI-generated content may be incorrect.">
            <a:extLst>
              <a:ext uri="{FF2B5EF4-FFF2-40B4-BE49-F238E27FC236}">
                <a16:creationId xmlns:a16="http://schemas.microsoft.com/office/drawing/2014/main" id="{804E5E34-C89F-20A0-D6CD-C9F9D5ECB23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57952" y="1651102"/>
            <a:ext cx="987933" cy="1007692"/>
          </a:xfrm>
          <a:prstGeom prst="rect">
            <a:avLst/>
          </a:prstGeom>
        </p:spPr>
      </p:pic>
      <p:pic>
        <p:nvPicPr>
          <p:cNvPr id="29" name="Picture 28" descr="A blue and black triangle shapes&#10;&#10;AI-generated content may be incorrect.">
            <a:extLst>
              <a:ext uri="{FF2B5EF4-FFF2-40B4-BE49-F238E27FC236}">
                <a16:creationId xmlns:a16="http://schemas.microsoft.com/office/drawing/2014/main" id="{D1B5FA0F-2A64-1D11-FF9A-1E9F54915E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8282" y="846467"/>
            <a:ext cx="1683169" cy="1144115"/>
          </a:xfrm>
          <a:prstGeom prst="rect">
            <a:avLst/>
          </a:prstGeom>
        </p:spPr>
      </p:pic>
      <p:pic>
        <p:nvPicPr>
          <p:cNvPr id="9" name="Picture 8" descr="A blue and orange line&#10;&#10;AI-generated content may be incorrect.">
            <a:extLst>
              <a:ext uri="{FF2B5EF4-FFF2-40B4-BE49-F238E27FC236}">
                <a16:creationId xmlns:a16="http://schemas.microsoft.com/office/drawing/2014/main" id="{69078C0E-969F-3C37-1004-D64EA4AE71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559"/>
            <a:ext cx="12192000" cy="2089150"/>
          </a:xfrm>
          <a:prstGeom prst="rect">
            <a:avLst/>
          </a:prstGeom>
        </p:spPr>
      </p:pic>
      <p:pic>
        <p:nvPicPr>
          <p:cNvPr id="33" name="Picture 32" descr="A black and white outline of a book&#10;&#10;AI-generated content may be incorrect.">
            <a:extLst>
              <a:ext uri="{FF2B5EF4-FFF2-40B4-BE49-F238E27FC236}">
                <a16:creationId xmlns:a16="http://schemas.microsoft.com/office/drawing/2014/main" id="{FDBEE849-60DF-D864-3807-0A5AE76B87A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746646" y="5198831"/>
            <a:ext cx="1113535" cy="958158"/>
          </a:xfrm>
          <a:prstGeom prst="rect">
            <a:avLst/>
          </a:prstGeom>
        </p:spPr>
      </p:pic>
      <p:pic>
        <p:nvPicPr>
          <p:cNvPr id="6" name="Picture 5" descr="A black and orange line&#10;&#10;AI-generated content may be incorrect.">
            <a:extLst>
              <a:ext uri="{FF2B5EF4-FFF2-40B4-BE49-F238E27FC236}">
                <a16:creationId xmlns:a16="http://schemas.microsoft.com/office/drawing/2014/main" id="{A7FBB079-F52F-238C-7EB1-9D9BCA209B9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4978400"/>
            <a:ext cx="12192000" cy="1879600"/>
          </a:xfrm>
          <a:prstGeom prst="rect">
            <a:avLst/>
          </a:prstGeom>
        </p:spPr>
      </p:pic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812ACB34-E7F0-E99F-C13F-AD67A0CD269E}"/>
              </a:ext>
            </a:extLst>
          </p:cNvPr>
          <p:cNvSpPr txBox="1">
            <a:spLocks/>
          </p:cNvSpPr>
          <p:nvPr userDrawn="1"/>
        </p:nvSpPr>
        <p:spPr>
          <a:xfrm>
            <a:off x="93665" y="6332496"/>
            <a:ext cx="64928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CE0E2CA-AD2A-4940-838D-EDD2A461CDFE}" type="slidenum">
              <a:rPr lang="en-US" sz="1050" smtClean="0">
                <a:solidFill>
                  <a:srgbClr val="116EA2"/>
                </a:solidFill>
              </a:rPr>
              <a:pPr/>
              <a:t>‹#›</a:t>
            </a:fld>
            <a:endParaRPr lang="en-US" sz="1050">
              <a:solidFill>
                <a:srgbClr val="116EA2"/>
              </a:solidFill>
            </a:endParaRPr>
          </a:p>
        </p:txBody>
      </p:sp>
      <p:pic>
        <p:nvPicPr>
          <p:cNvPr id="16" name="Picture 15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69FA57B4-0AC1-EBEA-2C51-B21B8A11A20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30" name="Picture 29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1939D2F6-DA05-7ACC-3C71-6AFAC54A995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139906" y="5525167"/>
            <a:ext cx="269711" cy="269711"/>
          </a:xfrm>
          <a:prstGeom prst="rect">
            <a:avLst/>
          </a:prstGeom>
        </p:spPr>
      </p:pic>
      <p:pic>
        <p:nvPicPr>
          <p:cNvPr id="31" name="Picture 30" descr="A grey circle with black background&#10;&#10;AI-generated content may be incorrect.">
            <a:extLst>
              <a:ext uri="{FF2B5EF4-FFF2-40B4-BE49-F238E27FC236}">
                <a16:creationId xmlns:a16="http://schemas.microsoft.com/office/drawing/2014/main" id="{37B83985-9022-48B0-D39E-D9B826FF70F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4456113" y="1406040"/>
            <a:ext cx="351632" cy="351632"/>
          </a:xfrm>
          <a:prstGeom prst="rect">
            <a:avLst/>
          </a:prstGeom>
        </p:spPr>
      </p:pic>
      <p:pic>
        <p:nvPicPr>
          <p:cNvPr id="35" name="Picture 34" descr="A graduation cap on a black background&#10;&#10;AI-generated content may be incorrect.">
            <a:extLst>
              <a:ext uri="{FF2B5EF4-FFF2-40B4-BE49-F238E27FC236}">
                <a16:creationId xmlns:a16="http://schemas.microsoft.com/office/drawing/2014/main" id="{4135EAC6-C52E-434F-8014-45C185C123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88000" y="6173305"/>
            <a:ext cx="783704" cy="705334"/>
          </a:xfrm>
          <a:prstGeom prst="rect">
            <a:avLst/>
          </a:prstGeom>
        </p:spPr>
      </p:pic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393F648C-BB55-75C1-B73D-B02A9D6EC53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627940"/>
            <a:ext cx="5586411" cy="2902951"/>
          </a:xfrm>
        </p:spPr>
        <p:txBody>
          <a:bodyPr>
            <a:normAutofit/>
          </a:bodyPr>
          <a:lstStyle>
            <a:lvl1pPr marL="214313" indent="-214313">
              <a:buFont typeface="Arial" panose="020B0604020202020204" pitchFamily="34" charset="0"/>
              <a:buChar char="•"/>
              <a:defRPr sz="16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Text goes here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603AE3D-F5A2-94A5-1239-2CB6915224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6614" y="5900738"/>
            <a:ext cx="8414543" cy="904392"/>
          </a:xfrm>
        </p:spPr>
        <p:txBody>
          <a:bodyPr anchor="t">
            <a:noAutofit/>
          </a:bodyPr>
          <a:lstStyle>
            <a:lvl1pPr marL="0" indent="0">
              <a:buNone/>
              <a:defRPr sz="1800" b="1">
                <a:solidFill>
                  <a:srgbClr val="198DCE"/>
                </a:solidFill>
              </a:defRPr>
            </a:lvl1pPr>
          </a:lstStyle>
          <a:p>
            <a:pPr lvl="0"/>
            <a:r>
              <a:rPr lang="en-US"/>
              <a:t>Subtitle Goes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F35FC9D-4F95-F567-8816-8E5710E028C0}"/>
              </a:ext>
            </a:extLst>
          </p:cNvPr>
          <p:cNvSpPr/>
          <p:nvPr userDrawn="1"/>
        </p:nvSpPr>
        <p:spPr>
          <a:xfrm>
            <a:off x="6743419" y="1389844"/>
            <a:ext cx="4588560" cy="458689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A1782248-6B85-A28D-2F34-6FB959453C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9788" y="1432487"/>
            <a:ext cx="5586411" cy="1054100"/>
          </a:xfrm>
        </p:spPr>
        <p:txBody>
          <a:bodyPr anchor="t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SLIDE TITLE GOES HERE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F124D9E-51E3-AA78-E0C3-C356539FAB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43419" y="1325470"/>
            <a:ext cx="4470280" cy="4469406"/>
          </a:xfrm>
          <a:custGeom>
            <a:avLst/>
            <a:gdLst>
              <a:gd name="connsiteX0" fmla="*/ 5043949 w 10087897"/>
              <a:gd name="connsiteY0" fmla="*/ 0 h 10087896"/>
              <a:gd name="connsiteX1" fmla="*/ 10087897 w 10087897"/>
              <a:gd name="connsiteY1" fmla="*/ 5043948 h 10087896"/>
              <a:gd name="connsiteX2" fmla="*/ 5043949 w 10087897"/>
              <a:gd name="connsiteY2" fmla="*/ 10087896 h 10087896"/>
              <a:gd name="connsiteX3" fmla="*/ 0 w 10087897"/>
              <a:gd name="connsiteY3" fmla="*/ 5043948 h 10087896"/>
              <a:gd name="connsiteX4" fmla="*/ 5043949 w 10087897"/>
              <a:gd name="connsiteY4" fmla="*/ 0 h 100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87897" h="10087896">
                <a:moveTo>
                  <a:pt x="5043949" y="0"/>
                </a:moveTo>
                <a:cubicBezTo>
                  <a:pt x="7829645" y="0"/>
                  <a:pt x="10087897" y="2258252"/>
                  <a:pt x="10087897" y="5043948"/>
                </a:cubicBezTo>
                <a:cubicBezTo>
                  <a:pt x="10087897" y="7829644"/>
                  <a:pt x="7829645" y="10087896"/>
                  <a:pt x="5043949" y="10087896"/>
                </a:cubicBezTo>
                <a:cubicBezTo>
                  <a:pt x="2258252" y="10087896"/>
                  <a:pt x="0" y="7829644"/>
                  <a:pt x="0" y="5043948"/>
                </a:cubicBezTo>
                <a:cubicBezTo>
                  <a:pt x="0" y="2258252"/>
                  <a:pt x="2258252" y="0"/>
                  <a:pt x="5043949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Drag Picture here</a:t>
            </a:r>
          </a:p>
        </p:txBody>
      </p:sp>
    </p:spTree>
    <p:extLst>
      <p:ext uri="{BB962C8B-B14F-4D97-AF65-F5344CB8AC3E}">
        <p14:creationId xmlns:p14="http://schemas.microsoft.com/office/powerpoint/2010/main" val="3347751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98ADDC-CC7F-7B46-BE09-E734735B99F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826571-1E0B-5049-A56F-A4DB6660C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649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D173B79D-4387-0746-857F-F4B685E5D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799" y="633175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50"/>
            </a:lvl1pPr>
          </a:lstStyle>
          <a:p>
            <a:fld id="{4CE0E2CA-AD2A-4940-838D-EDD2A461CDF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96CA54-BEA8-9A44-A7B9-D1948FCF1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0222"/>
            <a:ext cx="10515600" cy="546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75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7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9" r:id="rId13"/>
    <p:sldLayoutId id="2147483705" r:id="rId14"/>
    <p:sldLayoutId id="2147483656" r:id="rId15"/>
  </p:sldLayoutIdLst>
  <p:hf sldNum="0" hdr="0" ft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94155BAB-9E0E-312D-78B3-206F096C74F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7B0E5-1AAA-1C53-73B9-AE84C13C85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13: POD: Day 1</a:t>
            </a:r>
          </a:p>
        </p:txBody>
      </p:sp>
      <p:pic>
        <p:nvPicPr>
          <p:cNvPr id="5" name="Picture 4" descr="A yellow and white rectangular box with black text&#10;&#10;AI-generated content may be incorrect.">
            <a:extLst>
              <a:ext uri="{FF2B5EF4-FFF2-40B4-BE49-F238E27FC236}">
                <a16:creationId xmlns:a16="http://schemas.microsoft.com/office/drawing/2014/main" id="{71DD6721-E468-DDDA-AE28-2D812B02E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49" y="1587500"/>
            <a:ext cx="8515349" cy="48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82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1E3C8CCC-124D-6E16-C87A-A5C6D1B17031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1FDD6-E353-008A-A0BF-23E53BC3C9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13: POD: Day 2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09CB1D8-EBB1-6861-791D-729CC81C4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6900" y="1549400"/>
            <a:ext cx="8166100" cy="4432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21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13CDC684-6AB8-B000-56CA-D7F187CAFB57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1093B-3CF1-5B74-5B4A-CC62F961B3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13: POD: Day 3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335BAFC-99B3-9A16-9CC8-298BD8181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49" y="1511300"/>
            <a:ext cx="8013701" cy="437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90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610C23E6-3C75-DC6A-6497-67B09E85F416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A328BF-349B-84B5-BA4F-1F5B0CACF2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13: POD: Day 4</a:t>
            </a:r>
          </a:p>
        </p:txBody>
      </p:sp>
      <p:pic>
        <p:nvPicPr>
          <p:cNvPr id="5" name="Picture 4" descr="A yellow and purple package with a picture of balloons&#10;&#10;AI-generated content may be incorrect.">
            <a:extLst>
              <a:ext uri="{FF2B5EF4-FFF2-40B4-BE49-F238E27FC236}">
                <a16:creationId xmlns:a16="http://schemas.microsoft.com/office/drawing/2014/main" id="{5F61A455-B93A-DD67-53E0-C9BCE46E3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150" y="1593850"/>
            <a:ext cx="8210549" cy="450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58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1">
            <a:extLst>
              <a:ext uri="{FF2B5EF4-FFF2-40B4-BE49-F238E27FC236}">
                <a16:creationId xmlns:a16="http://schemas.microsoft.com/office/drawing/2014/main" id="{EC085DD8-DA77-47F8-AC47-F4C6CF91D926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/>
        <p:txBody>
          <a:bodyPr/>
          <a:lstStyle/>
          <a:p>
            <a:r>
              <a:rPr lang="en-US" dirty="0"/>
              <a:t>Video Problem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2F07C-37CE-BE62-1320-A014EF95F3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0475" y="1108493"/>
            <a:ext cx="10744201" cy="875512"/>
          </a:xfrm>
        </p:spPr>
        <p:txBody>
          <a:bodyPr/>
          <a:lstStyle/>
          <a:p>
            <a:r>
              <a:rPr lang="en-US" dirty="0"/>
              <a:t>Week 13: POD: Day 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38A6E7-A3F8-8117-CA24-B65028F6D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270" y="419052"/>
            <a:ext cx="3638550" cy="1371600"/>
          </a:xfrm>
          <a:prstGeom prst="rect">
            <a:avLst/>
          </a:prstGeom>
        </p:spPr>
      </p:pic>
      <p:pic>
        <p:nvPicPr>
          <p:cNvPr id="7" name="Stepping stones">
            <a:hlinkClick r:id="" action="ppaction://media"/>
            <a:extLst>
              <a:ext uri="{FF2B5EF4-FFF2-40B4-BE49-F238E27FC236}">
                <a16:creationId xmlns:a16="http://schemas.microsoft.com/office/drawing/2014/main" id="{DE86DA17-D33E-3A92-4FDC-20C225CDB1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22650" y="1934307"/>
            <a:ext cx="8769350" cy="454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77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RCSS Color">
      <a:dk1>
        <a:srgbClr val="000000"/>
      </a:dk1>
      <a:lt1>
        <a:srgbClr val="FFFFFF"/>
      </a:lt1>
      <a:dk2>
        <a:srgbClr val="09212B"/>
      </a:dk2>
      <a:lt2>
        <a:srgbClr val="F6F6F6"/>
      </a:lt2>
      <a:accent1>
        <a:srgbClr val="006EA0"/>
      </a:accent1>
      <a:accent2>
        <a:srgbClr val="98C6D9"/>
      </a:accent2>
      <a:accent3>
        <a:srgbClr val="CBE1EC"/>
      </a:accent3>
      <a:accent4>
        <a:srgbClr val="E8B548"/>
      </a:accent4>
      <a:accent5>
        <a:srgbClr val="FAD777"/>
      </a:accent5>
      <a:accent6>
        <a:srgbClr val="E98B2C"/>
      </a:accent6>
      <a:hlink>
        <a:srgbClr val="006EA0"/>
      </a:hlink>
      <a:folHlink>
        <a:srgbClr val="98C6D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CSS_Presentation_2021_Template [Read-Only]" id="{240D82F8-9361-4A37-947D-AF4787FB85A6}" vid="{8E2B2370-FDAC-4F32-892B-3749F81A8DE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A8CA33B7E6FB40A3635EEEB73F1479" ma:contentTypeVersion="18" ma:contentTypeDescription="Create a new document." ma:contentTypeScope="" ma:versionID="f3f049311fe5cc25338042abe9a3be53">
  <xsd:schema xmlns:xsd="http://www.w3.org/2001/XMLSchema" xmlns:xs="http://www.w3.org/2001/XMLSchema" xmlns:p="http://schemas.microsoft.com/office/2006/metadata/properties" xmlns:ns2="585fbf56-9041-4799-9f82-08bd0c505907" xmlns:ns3="7826e52b-9789-4db9-ab08-34e5726b4666" targetNamespace="http://schemas.microsoft.com/office/2006/metadata/properties" ma:root="true" ma:fieldsID="0f8c27f88e8475efc2b525ff6061670e" ns2:_="" ns3:_="">
    <xsd:import namespace="585fbf56-9041-4799-9f82-08bd0c505907"/>
    <xsd:import namespace="7826e52b-9789-4db9-ab08-34e5726b466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5fbf56-9041-4799-9f82-08bd0c5059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1099b82-bc8d-4345-9a6b-b4096264042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6e52b-9789-4db9-ab08-34e5726b466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c41ae949-a9f0-451b-853f-3631a3167e24}" ma:internalName="TaxCatchAll" ma:showField="CatchAllData" ma:web="7826e52b-9789-4db9-ab08-34e5726b466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85fbf56-9041-4799-9f82-08bd0c505907">
      <Terms xmlns="http://schemas.microsoft.com/office/infopath/2007/PartnerControls"/>
    </lcf76f155ced4ddcb4097134ff3c332f>
    <TaxCatchAll xmlns="7826e52b-9789-4db9-ab08-34e5726b4666" xsi:nil="true"/>
  </documentManagement>
</p:properties>
</file>

<file path=customXml/itemProps1.xml><?xml version="1.0" encoding="utf-8"?>
<ds:datastoreItem xmlns:ds="http://schemas.openxmlformats.org/officeDocument/2006/customXml" ds:itemID="{9601ECFB-228A-4D05-9FBC-DD9C0CAC96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EB4E24-627E-4C05-B05C-D138875E38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5fbf56-9041-4799-9f82-08bd0c505907"/>
    <ds:schemaRef ds:uri="7826e52b-9789-4db9-ab08-34e5726b46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1AB178-51CC-40B9-A92E-42ACBC77AB17}">
  <ds:schemaRefs>
    <ds:schemaRef ds:uri="195b5354-f035-4290-b4c7-2d77165ee927"/>
    <ds:schemaRef ds:uri="635f9498-9e67-4026-9a38-dc4d699ba3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85fbf56-9041-4799-9f82-08bd0c505907"/>
    <ds:schemaRef ds:uri="7826e52b-9789-4db9-ab08-34e5726b466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RCSS_Presentation_2021_Template</Template>
  <TotalTime>1373</TotalTime>
  <Words>5768</Words>
  <Application>Microsoft Office PowerPoint</Application>
  <PresentationFormat>Widescreen</PresentationFormat>
  <Paragraphs>841</Paragraphs>
  <Slides>5</Slides>
  <Notes>0</Notes>
  <HiddenSlides>0</HiddenSlides>
  <MMClips>45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Kinesha Ponder</dc:creator>
  <cp:lastModifiedBy>Jenkins, Angela</cp:lastModifiedBy>
  <cp:revision>163</cp:revision>
  <dcterms:created xsi:type="dcterms:W3CDTF">2021-10-13T14:32:03Z</dcterms:created>
  <dcterms:modified xsi:type="dcterms:W3CDTF">2025-11-15T16:08:59Z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0x010100FBA8CA33B7E6FB40A3635EEEB73F1479</vt:lpwstr>
  </property>
  <property fmtid="{D5CDD505-2E9C-101B-9397-08002B2CF9AE}" pid="3" name="MediaServiceImageTags">
    <vt:lpwstr/>
  </property>
</Properties>
</file>